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9"/>
  </p:notesMasterIdLst>
  <p:handoutMasterIdLst>
    <p:handoutMasterId r:id="rId50"/>
  </p:handoutMasterIdLst>
  <p:sldIdLst>
    <p:sldId id="256" r:id="rId3"/>
    <p:sldId id="312" r:id="rId4"/>
    <p:sldId id="386" r:id="rId5"/>
    <p:sldId id="328" r:id="rId6"/>
    <p:sldId id="341" r:id="rId7"/>
    <p:sldId id="342" r:id="rId8"/>
    <p:sldId id="344" r:id="rId9"/>
    <p:sldId id="343" r:id="rId10"/>
    <p:sldId id="345" r:id="rId11"/>
    <p:sldId id="346" r:id="rId12"/>
    <p:sldId id="347" r:id="rId13"/>
    <p:sldId id="348" r:id="rId14"/>
    <p:sldId id="349" r:id="rId15"/>
    <p:sldId id="330" r:id="rId16"/>
    <p:sldId id="350" r:id="rId17"/>
    <p:sldId id="351" r:id="rId18"/>
    <p:sldId id="352" r:id="rId19"/>
    <p:sldId id="353" r:id="rId20"/>
    <p:sldId id="354" r:id="rId21"/>
    <p:sldId id="355" r:id="rId22"/>
    <p:sldId id="357" r:id="rId23"/>
    <p:sldId id="358" r:id="rId24"/>
    <p:sldId id="359" r:id="rId25"/>
    <p:sldId id="361" r:id="rId26"/>
    <p:sldId id="362" r:id="rId27"/>
    <p:sldId id="363" r:id="rId28"/>
    <p:sldId id="367" r:id="rId29"/>
    <p:sldId id="368" r:id="rId30"/>
    <p:sldId id="369" r:id="rId31"/>
    <p:sldId id="370" r:id="rId32"/>
    <p:sldId id="371" r:id="rId33"/>
    <p:sldId id="374" r:id="rId34"/>
    <p:sldId id="372" r:id="rId35"/>
    <p:sldId id="373" r:id="rId36"/>
    <p:sldId id="375" r:id="rId37"/>
    <p:sldId id="376" r:id="rId38"/>
    <p:sldId id="377" r:id="rId39"/>
    <p:sldId id="378" r:id="rId40"/>
    <p:sldId id="383" r:id="rId41"/>
    <p:sldId id="385" r:id="rId42"/>
    <p:sldId id="384" r:id="rId43"/>
    <p:sldId id="379" r:id="rId44"/>
    <p:sldId id="382" r:id="rId45"/>
    <p:sldId id="381" r:id="rId46"/>
    <p:sldId id="339" r:id="rId47"/>
    <p:sldId id="319" r:id="rId48"/>
  </p:sldIdLst>
  <p:sldSz cx="9144000" cy="6858000" type="screen4x3"/>
  <p:notesSz cx="6796088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c0412" initials="z" lastIdx="27" clrIdx="0">
    <p:extLst>
      <p:ext uri="{19B8F6BF-5375-455C-9EA6-DF929625EA0E}">
        <p15:presenceInfo xmlns:p15="http://schemas.microsoft.com/office/powerpoint/2012/main" userId="zxc04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962" autoAdjust="0"/>
  </p:normalViewPr>
  <p:slideViewPr>
    <p:cSldViewPr snapToGrid="0">
      <p:cViewPr varScale="1">
        <p:scale>
          <a:sx n="100" d="100"/>
          <a:sy n="100" d="100"/>
        </p:scale>
        <p:origin x="1914" y="48"/>
      </p:cViewPr>
      <p:guideLst/>
    </p:cSldViewPr>
  </p:slideViewPr>
  <p:outlineViewPr>
    <p:cViewPr>
      <p:scale>
        <a:sx n="33" d="100"/>
        <a:sy n="33" d="100"/>
      </p:scale>
      <p:origin x="0" y="-4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247CB-A805-434A-A5DC-BF34FA55BEDA}" type="datetimeFigureOut">
              <a:rPr lang="zh-TW" altLang="en-US" smtClean="0"/>
              <a:t>2020/11/26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1E519-65DB-4F7C-AEE8-4EA799CF3F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110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請按這裡移動投影片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TW" sz="2000" b="0" strike="noStrike" spc="-1">
                <a:latin typeface="Arial"/>
              </a:rPr>
              <a:t>請按這裡編輯備註格式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FC3BAB5-F0B9-40E8-B9DC-43AB1351F18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36360" cy="4466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849840" y="9429840"/>
            <a:ext cx="2944080" cy="496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F8F8BD-C3EB-471B-BABC-98EFC54A0E3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新細明體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163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5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77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04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3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249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242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952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64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582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457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35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487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2184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7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101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60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7867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101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277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994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883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428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284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208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189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0996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412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516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339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342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36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22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439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702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5737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564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682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9727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8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43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61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0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12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41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/12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84130"/>
            <a:ext cx="8229240" cy="9044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90" y="1701801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6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6"/>
          <p:cNvSpPr txBox="1">
            <a:spLocks noChangeArrowheads="1"/>
          </p:cNvSpPr>
          <p:nvPr userDrawn="1"/>
        </p:nvSpPr>
        <p:spPr bwMode="auto">
          <a:xfrm>
            <a:off x="179390" y="6572659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pic>
        <p:nvPicPr>
          <p:cNvPr id="19" name="圖片 30" descr="TKUICLAB02.bmp"/>
          <p:cNvPicPr>
            <a:picLocks noChangeAspect="1"/>
          </p:cNvPicPr>
          <p:nvPr userDrawn="1"/>
        </p:nvPicPr>
        <p:blipFill>
          <a:blip r:embed="rId5" cstate="print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6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 dirty="0"/>
              <a:t>第一層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1"/>
            <a:endParaRPr lang="en-US" altLang="zh-TW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28602" y="1524001"/>
            <a:ext cx="8713787" cy="86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976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/5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/7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6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8" name="CustomShape 3" hidden="1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" name="CustomShape 4" hidden="1"/>
          <p:cNvSpPr/>
          <p:nvPr/>
        </p:nvSpPr>
        <p:spPr>
          <a:xfrm>
            <a:off x="5396040" y="658368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人形組會議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1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12" name="Line 5"/>
          <p:cNvSpPr/>
          <p:nvPr/>
        </p:nvSpPr>
        <p:spPr>
          <a:xfrm>
            <a:off x="0" y="2707920"/>
            <a:ext cx="9144000" cy="0"/>
          </a:xfrm>
          <a:prstGeom prst="line">
            <a:avLst/>
          </a:prstGeom>
          <a:ln w="1015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4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5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sp>
        <p:nvSpPr>
          <p:cNvPr id="16" name="CustomShape 6"/>
          <p:cNvSpPr/>
          <p:nvPr/>
        </p:nvSpPr>
        <p:spPr>
          <a:xfrm>
            <a:off x="179280" y="1701720"/>
            <a:ext cx="8713080" cy="86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7"/>
          <p:cNvSpPr/>
          <p:nvPr/>
        </p:nvSpPr>
        <p:spPr>
          <a:xfrm>
            <a:off x="1258920" y="2924280"/>
            <a:ext cx="6912720" cy="309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0" name="CustomShape 8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1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2" name="CustomShape 9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3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4" name="CustomShape 10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5" name="圖片 30" descr="TKUICLAB02.bmp"/>
          <p:cNvPicPr/>
          <p:nvPr/>
        </p:nvPicPr>
        <p:blipFill>
          <a:blip r:embed="rId17"/>
          <a:stretch/>
        </p:blipFill>
        <p:spPr>
          <a:xfrm>
            <a:off x="152280" y="152280"/>
            <a:ext cx="3110760" cy="990000"/>
          </a:xfrm>
          <a:prstGeom prst="rect">
            <a:avLst/>
          </a:prstGeom>
          <a:ln>
            <a:noFill/>
          </a:ln>
        </p:spPr>
      </p:pic>
      <p:sp>
        <p:nvSpPr>
          <p:cNvPr id="2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5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6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7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0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1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5396040" y="658368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人形組會議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圖片 6" descr="home4.bmp"/>
          <p:cNvPicPr/>
          <p:nvPr/>
        </p:nvPicPr>
        <p:blipFill>
          <a:blip r:embed="rId3"/>
          <a:stretch/>
        </p:blipFill>
        <p:spPr>
          <a:xfrm>
            <a:off x="7456516" y="4106486"/>
            <a:ext cx="1576212" cy="2374593"/>
          </a:xfrm>
          <a:prstGeom prst="rect">
            <a:avLst/>
          </a:prstGeom>
          <a:ln>
            <a:noFill/>
          </a:ln>
        </p:spPr>
      </p:pic>
      <p:pic>
        <p:nvPicPr>
          <p:cNvPr id="119" name="圖片 7" descr="hum7_1.bmp"/>
          <p:cNvPicPr/>
          <p:nvPr/>
        </p:nvPicPr>
        <p:blipFill>
          <a:blip r:embed="rId4"/>
          <a:stretch/>
        </p:blipFill>
        <p:spPr>
          <a:xfrm>
            <a:off x="0" y="4174134"/>
            <a:ext cx="2199780" cy="2269702"/>
          </a:xfrm>
          <a:prstGeom prst="rect">
            <a:avLst/>
          </a:prstGeom>
          <a:ln>
            <a:noFill/>
          </a:ln>
        </p:spPr>
      </p:pic>
      <p:pic>
        <p:nvPicPr>
          <p:cNvPr id="120" name="Picture 6" descr="MSLmark"/>
          <p:cNvPicPr/>
          <p:nvPr/>
        </p:nvPicPr>
        <p:blipFill>
          <a:blip r:embed="rId5"/>
          <a:stretch/>
        </p:blipFill>
        <p:spPr>
          <a:xfrm>
            <a:off x="3956858" y="4751705"/>
            <a:ext cx="1368164" cy="1729375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80440" y="1213782"/>
            <a:ext cx="8721000" cy="15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8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280440" y="2898977"/>
            <a:ext cx="8721000" cy="1050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直</a:t>
            </a:r>
            <a:r>
              <a:rPr lang="zh-TW" altLang="en-US" sz="3600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方圖匹配</a:t>
            </a:r>
            <a:endParaRPr lang="en-US" altLang="zh-TW" sz="3600" spc="-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zh-TW" altLang="en-US" sz="3600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第二</a:t>
            </a: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  <a:endParaRPr lang="en-US" sz="3600" b="0" strike="noStrike" spc="-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80440" y="3949527"/>
            <a:ext cx="8721000" cy="802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李宗晏 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608470042(100%)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LUT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4" y="2614467"/>
            <a:ext cx="8153792" cy="2271858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10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04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RGB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色彩空間的直方圖匹配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11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7" y="2229582"/>
            <a:ext cx="8358865" cy="33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HSV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色彩空間的直方圖匹配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12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2" y="2155781"/>
            <a:ext cx="8505655" cy="36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YUV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色彩空間的直方圖匹配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13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" y="2087240"/>
            <a:ext cx="8289671" cy="38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432036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主函式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4472640" y="1219320"/>
            <a:ext cx="4419720" cy="53453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創建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HistIP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物件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zh-TW" altLang="en-US" sz="2400" spc="-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物件導向方式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來呼叫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70520" lvl="1" algn="just">
              <a:spcBef>
                <a:spcPts val="799"/>
              </a:spcBef>
              <a:buClr>
                <a:srgbClr val="FF9900"/>
              </a:buClr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類別中的成員函式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01" y="3215924"/>
            <a:ext cx="2791043" cy="133702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336" y="2128810"/>
            <a:ext cx="3818884" cy="595340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14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73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灰階影像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50" y="2100107"/>
            <a:ext cx="6352739" cy="381491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15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18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47" y="2138219"/>
            <a:ext cx="7061946" cy="378633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16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04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8" y="2157283"/>
            <a:ext cx="7869663" cy="36624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17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92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階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直方圖等化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39" y="1985401"/>
            <a:ext cx="6020785" cy="433919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18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177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彩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直方圖等化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05" y="1850005"/>
            <a:ext cx="6537030" cy="437478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19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870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實現方法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獨特設計之處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結果展示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組員分工表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目錄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16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直方圖匹配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(Project2.py)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20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80" y="1933016"/>
            <a:ext cx="7189419" cy="43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2267673"/>
            <a:ext cx="3899254" cy="32302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06" y="2077594"/>
            <a:ext cx="4813826" cy="361036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21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90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彩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8" y="2326010"/>
            <a:ext cx="3610046" cy="31135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06" y="2102955"/>
            <a:ext cx="4746191" cy="3559643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22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836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來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源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64" y="2250223"/>
            <a:ext cx="4771696" cy="35787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96" y="2010501"/>
            <a:ext cx="3238952" cy="4058216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23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20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結果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1" y="1998481"/>
            <a:ext cx="3238952" cy="40677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54" y="2247949"/>
            <a:ext cx="4758407" cy="35688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24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235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6" y="1901303"/>
            <a:ext cx="3200847" cy="39629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00" y="1901302"/>
            <a:ext cx="3200847" cy="396295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69217" y="5946387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89090" y="5949174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25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481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02" y="2170752"/>
            <a:ext cx="4465218" cy="33489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" y="2170752"/>
            <a:ext cx="4472922" cy="33546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26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79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(HSV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6" y="1901303"/>
            <a:ext cx="3200847" cy="396295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69217" y="5946387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89090" y="5949174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43" y="1901302"/>
            <a:ext cx="3200847" cy="39629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27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10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(HSV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7" y="2272950"/>
            <a:ext cx="4325068" cy="32438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29" y="2272950"/>
            <a:ext cx="4325068" cy="3243801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28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90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(YUV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6" y="1901303"/>
            <a:ext cx="3200847" cy="396295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69217" y="5946387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89090" y="5949174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48" y="1901303"/>
            <a:ext cx="3200847" cy="3962953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29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35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397204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一般函式流程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動作流程圖</a:t>
            </a:r>
            <a:endParaRPr lang="en-US" altLang="zh-TW" sz="4000" spc="-1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sp>
        <p:nvSpPr>
          <p:cNvPr id="8" name="CustomShape 1"/>
          <p:cNvSpPr/>
          <p:nvPr/>
        </p:nvSpPr>
        <p:spPr>
          <a:xfrm>
            <a:off x="4124325" y="1219320"/>
            <a:ext cx="4993141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直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方圖匹配流程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846410"/>
              </p:ext>
            </p:extLst>
          </p:nvPr>
        </p:nvGraphicFramePr>
        <p:xfrm>
          <a:off x="1426894" y="1854820"/>
          <a:ext cx="1400444" cy="4610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4" imgW="1695463" imgH="5581616" progId="Visio.Drawing.15">
                  <p:embed/>
                </p:oleObj>
              </mc:Choice>
              <mc:Fallback>
                <p:oleObj name="Visio" r:id="rId4" imgW="1695463" imgH="5581616" progId="Visio.Drawing.15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6894" y="1854820"/>
                        <a:ext cx="1400444" cy="4610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533" y="1798365"/>
            <a:ext cx="3491177" cy="47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色彩直方圖等化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(YUV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7" y="2272950"/>
            <a:ext cx="4325068" cy="32438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29" y="2272950"/>
            <a:ext cx="4325068" cy="324380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30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92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色彩直方圖匹配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69217" y="5946387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12717" y="5946387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4" y="2246576"/>
            <a:ext cx="4172569" cy="32724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75" y="1574019"/>
            <a:ext cx="2735783" cy="4252128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31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65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32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5" y="2281184"/>
            <a:ext cx="4317975" cy="32384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85" y="2281184"/>
            <a:ext cx="4317976" cy="32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7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直方圖匹配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69216" y="5716575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17622" y="5722585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" y="2347128"/>
            <a:ext cx="3905561" cy="30630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375" y="2351351"/>
            <a:ext cx="3905561" cy="3063002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33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59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34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0" y="2280749"/>
            <a:ext cx="4318556" cy="32389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54" y="2284903"/>
            <a:ext cx="4313017" cy="32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(HSV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69216" y="5716575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17622" y="5722585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" y="2347128"/>
            <a:ext cx="3905561" cy="306300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374" y="2347128"/>
            <a:ext cx="3905560" cy="3063002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35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43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(HSV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36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" y="2161625"/>
            <a:ext cx="4468596" cy="33514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76" y="2155031"/>
            <a:ext cx="4474615" cy="33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(YUV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69216" y="5716575"/>
            <a:ext cx="206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17622" y="5722585"/>
            <a:ext cx="197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" y="2347128"/>
            <a:ext cx="3905561" cy="30630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07" y="2347128"/>
            <a:ext cx="3905560" cy="3063002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37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82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直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方圖匹配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(YUV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色彩空間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404950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77872" y="5519666"/>
            <a:ext cx="196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直方圖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38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" y="2166166"/>
            <a:ext cx="4469136" cy="33518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271" y="2166166"/>
            <a:ext cx="4469136" cy="33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主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函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1874"/>
            <a:ext cx="9139355" cy="3435501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39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74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83932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本次程式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BaseIP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sz="2800" spc="-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AlphaBlend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的成員函式都使用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static method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，因為本次類別的成員函式不需要像是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self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或是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cls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等實例或類別的參考，所以使用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static 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method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可以比較簡明且有效率。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簡明的部分在於不需要多接收一個無關緊要的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引數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效率在於一般的實例方法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是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bound method(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是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object)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且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是在我們要使用他的時候才生成，這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會多花費一點的時間，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而靜態方法並不會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使用類別方法的類型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93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主函式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4" y="2538204"/>
            <a:ext cx="6668431" cy="25911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40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73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調整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Epsilon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411" y="2053752"/>
            <a:ext cx="3067478" cy="16385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3" y="4109469"/>
            <a:ext cx="7516274" cy="201958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41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45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(RGB</a:t>
            </a:r>
            <a:r>
              <a:rPr lang="zh-TW" altLang="en-US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40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MyColorHistMatching_RG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50304"/>
            <a:ext cx="9144000" cy="51435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42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06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(HSV</a:t>
            </a:r>
            <a:r>
              <a:rPr lang="zh-TW" altLang="en-US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40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MyColorHistMatching_HS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50304"/>
            <a:ext cx="9144000" cy="51435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43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64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(YUV</a:t>
            </a:r>
            <a:r>
              <a:rPr lang="zh-TW" altLang="en-US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</a:t>
            </a:r>
            <a:r>
              <a:rPr lang="zh-TW" altLang="en-US" sz="40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空間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bandicam 2020-11-26 11-43-33-5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50304"/>
            <a:ext cx="9144000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44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73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組員分工表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22788"/>
              </p:ext>
            </p:extLst>
          </p:nvPr>
        </p:nvGraphicFramePr>
        <p:xfrm>
          <a:off x="1355233" y="2569815"/>
          <a:ext cx="6356493" cy="1714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31">
                  <a:extLst>
                    <a:ext uri="{9D8B030D-6E8A-4147-A177-3AD203B41FA5}">
                      <a16:colId xmlns:a16="http://schemas.microsoft.com/office/drawing/2014/main" val="120633236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040202800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916149918"/>
                    </a:ext>
                  </a:extLst>
                </a:gridCol>
              </a:tblGrid>
              <a:tr h="7399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組員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工作分配比重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內容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682818"/>
                  </a:ext>
                </a:extLst>
              </a:tr>
              <a:tr h="9742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李宗晏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100%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程式、報告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431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45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93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6" descr="home4.bmp"/>
          <p:cNvPicPr>
            <a:picLocks noChangeAspect="1"/>
          </p:cNvPicPr>
          <p:nvPr/>
        </p:nvPicPr>
        <p:blipFill>
          <a:blip r:embed="rId3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2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圖片 7" descr="hum7_1.bmp"/>
          <p:cNvPicPr>
            <a:picLocks noChangeAspect="1"/>
          </p:cNvPicPr>
          <p:nvPr/>
        </p:nvPicPr>
        <p:blipFill>
          <a:blip r:embed="rId4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1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 descr="MSLmark"/>
          <p:cNvPicPr>
            <a:picLocks noChangeAspect="1" noChangeArrowheads="1"/>
          </p:cNvPicPr>
          <p:nvPr/>
        </p:nvPicPr>
        <p:blipFill>
          <a:blip r:embed="rId5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en-US" altLang="zh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46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39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BaseIP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類別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80" y="2963606"/>
            <a:ext cx="4271692" cy="3512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380" y="1704155"/>
            <a:ext cx="3378920" cy="118909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4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7"/>
          <a:stretch/>
        </p:blipFill>
        <p:spPr>
          <a:xfrm>
            <a:off x="1280992" y="2349163"/>
            <a:ext cx="6509656" cy="306723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79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色彩直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方圖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6"/>
          <a:stretch/>
        </p:blipFill>
        <p:spPr>
          <a:xfrm>
            <a:off x="1472551" y="1947990"/>
            <a:ext cx="6227349" cy="402197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58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像直方圖等化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27" y="1897701"/>
            <a:ext cx="6379197" cy="444732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692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PDF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CDF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的直方圖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9</a:t>
            </a:fld>
            <a:r>
              <a:rPr lang="en-US" altLang="zh-TW" smtClean="0"/>
              <a:t>/46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30" y="1881404"/>
            <a:ext cx="4724779" cy="45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38689</TotalTime>
  <Words>765</Words>
  <Application>Microsoft Office PowerPoint</Application>
  <PresentationFormat>如螢幕大小 (4:3)</PresentationFormat>
  <Paragraphs>182</Paragraphs>
  <Slides>46</Slides>
  <Notes>46</Notes>
  <HiddenSlides>0</HiddenSlides>
  <MMClips>3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7" baseType="lpstr">
      <vt:lpstr>DejaVu Sans</vt:lpstr>
      <vt:lpstr>新細明體</vt:lpstr>
      <vt:lpstr>標楷體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ZaleX</dc:creator>
  <dc:description/>
  <cp:lastModifiedBy>zxc0412</cp:lastModifiedBy>
  <cp:revision>1997</cp:revision>
  <cp:lastPrinted>1601-01-01T00:00:00Z</cp:lastPrinted>
  <dcterms:created xsi:type="dcterms:W3CDTF">1601-01-01T00:00:00Z</dcterms:created>
  <dcterms:modified xsi:type="dcterms:W3CDTF">2020-11-26T09:14:02Z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  <property fmtid="{D5CDD505-2E9C-101B-9397-08002B2CF9AE}" pid="12" name="Version">
    <vt:i4>1</vt:i4>
  </property>
</Properties>
</file>